
<file path=[Content_Types].xml><?xml version="1.0" encoding="utf-8"?>
<Types xmlns="http://schemas.openxmlformats.org/package/2006/content-types"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1" d="100"/>
          <a:sy n="71" d="100"/>
        </p:scale>
        <p:origin x="90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BCC0B-6FA9-453E-905C-BC67667F06FB}" type="datetimeFigureOut">
              <a:rPr lang="es-CO" smtClean="0"/>
              <a:t>30/05/2015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A314-E9C9-4399-A0FE-0A1EAA19A56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12385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BCC0B-6FA9-453E-905C-BC67667F06FB}" type="datetimeFigureOut">
              <a:rPr lang="es-CO" smtClean="0"/>
              <a:t>30/05/2015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A314-E9C9-4399-A0FE-0A1EAA19A56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6541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BCC0B-6FA9-453E-905C-BC67667F06FB}" type="datetimeFigureOut">
              <a:rPr lang="es-CO" smtClean="0"/>
              <a:t>30/05/2015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A314-E9C9-4399-A0FE-0A1EAA19A56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06733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BCC0B-6FA9-453E-905C-BC67667F06FB}" type="datetimeFigureOut">
              <a:rPr lang="es-CO" smtClean="0"/>
              <a:t>30/05/2015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A314-E9C9-4399-A0FE-0A1EAA19A56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34421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BCC0B-6FA9-453E-905C-BC67667F06FB}" type="datetimeFigureOut">
              <a:rPr lang="es-CO" smtClean="0"/>
              <a:t>30/05/2015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A314-E9C9-4399-A0FE-0A1EAA19A56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12630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BCC0B-6FA9-453E-905C-BC67667F06FB}" type="datetimeFigureOut">
              <a:rPr lang="es-CO" smtClean="0"/>
              <a:t>30/05/2015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A314-E9C9-4399-A0FE-0A1EAA19A56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92676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BCC0B-6FA9-453E-905C-BC67667F06FB}" type="datetimeFigureOut">
              <a:rPr lang="es-CO" smtClean="0"/>
              <a:t>30/05/2015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A314-E9C9-4399-A0FE-0A1EAA19A56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30094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BCC0B-6FA9-453E-905C-BC67667F06FB}" type="datetimeFigureOut">
              <a:rPr lang="es-CO" smtClean="0"/>
              <a:t>30/05/2015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A314-E9C9-4399-A0FE-0A1EAA19A56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7188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BCC0B-6FA9-453E-905C-BC67667F06FB}" type="datetimeFigureOut">
              <a:rPr lang="es-CO" smtClean="0"/>
              <a:t>30/05/2015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A314-E9C9-4399-A0FE-0A1EAA19A56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60774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BCC0B-6FA9-453E-905C-BC67667F06FB}" type="datetimeFigureOut">
              <a:rPr lang="es-CO" smtClean="0"/>
              <a:t>30/05/2015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A314-E9C9-4399-A0FE-0A1EAA19A56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71395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BCC0B-6FA9-453E-905C-BC67667F06FB}" type="datetimeFigureOut">
              <a:rPr lang="es-CO" smtClean="0"/>
              <a:t>30/05/2015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A314-E9C9-4399-A0FE-0A1EAA19A56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289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BCC0B-6FA9-453E-905C-BC67667F06FB}" type="datetimeFigureOut">
              <a:rPr lang="es-CO" smtClean="0"/>
              <a:t>30/05/2015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8A314-E9C9-4399-A0FE-0A1EAA19A56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56540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Proyecto%20final/NOMINA_PAGO_DE_SUELDOS_LW.xls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473857" y="304817"/>
            <a:ext cx="88408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 Black" panose="020B0A04020102020204" pitchFamily="34" charset="0"/>
              </a:rPr>
              <a:t>Liquidacion</a:t>
            </a:r>
            <a:r>
              <a:rPr lang="es-ES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 Black" panose="020B0A04020102020204" pitchFamily="34" charset="0"/>
              </a:rPr>
              <a:t> de Nómina</a:t>
            </a:r>
            <a:endParaRPr lang="es-E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0" y="1519518"/>
            <a:ext cx="2931459" cy="5647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err="1" smtClean="0"/>
              <a:t>Legislacion</a:t>
            </a:r>
            <a:r>
              <a:rPr lang="es-CO" dirty="0" smtClean="0"/>
              <a:t> Laboral</a:t>
            </a:r>
            <a:endParaRPr lang="es-CO" dirty="0"/>
          </a:p>
        </p:txBody>
      </p:sp>
      <p:sp>
        <p:nvSpPr>
          <p:cNvPr id="7" name="Rectángulo redondeado 6"/>
          <p:cNvSpPr/>
          <p:nvPr/>
        </p:nvSpPr>
        <p:spPr>
          <a:xfrm>
            <a:off x="8127" y="2301688"/>
            <a:ext cx="2931459" cy="5647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hlinkClick r:id="rId3" action="ppaction://hlinkfile"/>
              </a:rPr>
              <a:t>Nomina</a:t>
            </a:r>
            <a:endParaRPr lang="es-CO" dirty="0"/>
          </a:p>
        </p:txBody>
      </p:sp>
      <p:sp>
        <p:nvSpPr>
          <p:cNvPr id="9" name="Rectángulo redondeado 8"/>
          <p:cNvSpPr/>
          <p:nvPr/>
        </p:nvSpPr>
        <p:spPr>
          <a:xfrm>
            <a:off x="8127" y="3870512"/>
            <a:ext cx="2931459" cy="5647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Video</a:t>
            </a:r>
            <a:endParaRPr lang="es-CO" dirty="0"/>
          </a:p>
        </p:txBody>
      </p:sp>
      <p:sp>
        <p:nvSpPr>
          <p:cNvPr id="10" name="Rectángulo redondeado 9"/>
          <p:cNvSpPr/>
          <p:nvPr/>
        </p:nvSpPr>
        <p:spPr>
          <a:xfrm>
            <a:off x="8127" y="4657165"/>
            <a:ext cx="2931459" cy="5647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Sitio Web</a:t>
            </a:r>
            <a:endParaRPr lang="es-CO" dirty="0"/>
          </a:p>
        </p:txBody>
      </p:sp>
      <p:sp>
        <p:nvSpPr>
          <p:cNvPr id="11" name="Rectángulo redondeado 10"/>
          <p:cNvSpPr/>
          <p:nvPr/>
        </p:nvSpPr>
        <p:spPr>
          <a:xfrm>
            <a:off x="8127" y="5443818"/>
            <a:ext cx="2931459" cy="5647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% Empleado</a:t>
            </a:r>
            <a:endParaRPr lang="es-CO" dirty="0"/>
          </a:p>
        </p:txBody>
      </p:sp>
      <p:sp>
        <p:nvSpPr>
          <p:cNvPr id="12" name="Rectángulo redondeado 11">
            <a:hlinkClick r:id="rId4" action="ppaction://hlinksldjump"/>
          </p:cNvPr>
          <p:cNvSpPr/>
          <p:nvPr/>
        </p:nvSpPr>
        <p:spPr>
          <a:xfrm>
            <a:off x="8127" y="3083859"/>
            <a:ext cx="2931459" cy="5647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err="1" smtClean="0"/>
              <a:t>Definicion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6077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3897592" y="304817"/>
            <a:ext cx="39934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 Black" panose="020B0A04020102020204" pitchFamily="34" charset="0"/>
              </a:rPr>
              <a:t>Definicion</a:t>
            </a:r>
            <a:endParaRPr lang="es-E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1169894" y="1438835"/>
            <a:ext cx="5809130" cy="52309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dirty="0"/>
              <a:t>En una empresa, la </a:t>
            </a:r>
            <a:r>
              <a:rPr lang="es-CO" sz="2800" b="1" dirty="0"/>
              <a:t>nómina</a:t>
            </a:r>
            <a:r>
              <a:rPr lang="es-CO" sz="2800" dirty="0"/>
              <a:t> es la suma de todos los registros financieros de los sueldos de un empleado, los salarios, las bonificaciones y deducciones. En la contabilidad, la nómina se refiere a la cantidad pagada a los empleados por los servicios que prestó durante un cierto período de tiempo. 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7624" y="2191871"/>
            <a:ext cx="4699024" cy="3146612"/>
          </a:xfrm>
          <a:prstGeom prst="rect">
            <a:avLst/>
          </a:prstGeom>
        </p:spPr>
      </p:pic>
      <p:sp>
        <p:nvSpPr>
          <p:cNvPr id="10" name="Flecha derecha 9">
            <a:hlinkClick r:id="rId3" action="ppaction://hlinksldjump"/>
          </p:cNvPr>
          <p:cNvSpPr/>
          <p:nvPr/>
        </p:nvSpPr>
        <p:spPr>
          <a:xfrm>
            <a:off x="10569388" y="581757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039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719162" y="304817"/>
            <a:ext cx="23502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 Black" panose="020B0A04020102020204" pitchFamily="34" charset="0"/>
              </a:rPr>
              <a:t>Video</a:t>
            </a:r>
            <a:endParaRPr lang="es-E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Flecha derecha 2">
            <a:hlinkClick r:id="rId4" action="ppaction://hlinksldjump"/>
          </p:cNvPr>
          <p:cNvSpPr/>
          <p:nvPr/>
        </p:nvSpPr>
        <p:spPr>
          <a:xfrm>
            <a:off x="10569388" y="581757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28" name="ShockwaveFlash1" r:id="rId2" imgW="9478800" imgH="4589640"/>
        </mc:Choice>
        <mc:Fallback>
          <p:control name="ShockwaveFlash1" r:id="rId2" imgW="9478800" imgH="4589640">
            <p:pic>
              <p:nvPicPr>
                <p:cNvPr id="7" name="ShockwaveFlash1"/>
                <p:cNvPicPr>
                  <a:picLocks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587500" y="1228147"/>
                  <a:ext cx="9478963" cy="4590041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89016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19</Words>
  <Application>Microsoft Office PowerPoint</Application>
  <PresentationFormat>Panorámica</PresentationFormat>
  <Paragraphs>10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01064-06</dc:creator>
  <cp:lastModifiedBy>01064-06</cp:lastModifiedBy>
  <cp:revision>10</cp:revision>
  <dcterms:created xsi:type="dcterms:W3CDTF">2015-05-30T11:58:38Z</dcterms:created>
  <dcterms:modified xsi:type="dcterms:W3CDTF">2015-05-30T13:12:19Z</dcterms:modified>
</cp:coreProperties>
</file>